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337" r:id="rId13"/>
    <p:sldId id="267" r:id="rId14"/>
    <p:sldId id="268" r:id="rId15"/>
    <p:sldId id="269" r:id="rId16"/>
    <p:sldId id="270" r:id="rId17"/>
    <p:sldId id="271" r:id="rId18"/>
    <p:sldId id="338" r:id="rId19"/>
    <p:sldId id="272" r:id="rId20"/>
    <p:sldId id="273" r:id="rId21"/>
    <p:sldId id="274" r:id="rId22"/>
    <p:sldId id="275" r:id="rId23"/>
    <p:sldId id="276" r:id="rId24"/>
    <p:sldId id="339" r:id="rId25"/>
    <p:sldId id="277" r:id="rId26"/>
    <p:sldId id="278" r:id="rId27"/>
    <p:sldId id="279" r:id="rId28"/>
    <p:sldId id="280" r:id="rId29"/>
    <p:sldId id="281" r:id="rId30"/>
    <p:sldId id="340" r:id="rId31"/>
    <p:sldId id="282" r:id="rId32"/>
    <p:sldId id="283" r:id="rId33"/>
    <p:sldId id="284" r:id="rId34"/>
    <p:sldId id="285" r:id="rId35"/>
    <p:sldId id="286" r:id="rId36"/>
    <p:sldId id="341" r:id="rId37"/>
    <p:sldId id="287" r:id="rId38"/>
    <p:sldId id="288" r:id="rId39"/>
    <p:sldId id="289" r:id="rId40"/>
    <p:sldId id="290" r:id="rId41"/>
    <p:sldId id="291" r:id="rId42"/>
    <p:sldId id="342" r:id="rId43"/>
    <p:sldId id="293" r:id="rId44"/>
    <p:sldId id="292" r:id="rId45"/>
    <p:sldId id="294" r:id="rId46"/>
    <p:sldId id="295" r:id="rId47"/>
    <p:sldId id="296" r:id="rId48"/>
    <p:sldId id="343" r:id="rId49"/>
    <p:sldId id="297" r:id="rId50"/>
    <p:sldId id="298" r:id="rId51"/>
    <p:sldId id="299" r:id="rId52"/>
    <p:sldId id="300" r:id="rId53"/>
    <p:sldId id="301" r:id="rId54"/>
    <p:sldId id="344" r:id="rId55"/>
    <p:sldId id="302" r:id="rId56"/>
    <p:sldId id="303" r:id="rId57"/>
    <p:sldId id="304" r:id="rId58"/>
    <p:sldId id="305" r:id="rId59"/>
    <p:sldId id="306" r:id="rId60"/>
    <p:sldId id="345" r:id="rId61"/>
    <p:sldId id="307" r:id="rId62"/>
    <p:sldId id="308" r:id="rId63"/>
    <p:sldId id="309" r:id="rId64"/>
    <p:sldId id="310" r:id="rId65"/>
    <p:sldId id="311" r:id="rId66"/>
    <p:sldId id="346" r:id="rId67"/>
    <p:sldId id="312" r:id="rId68"/>
    <p:sldId id="313" r:id="rId69"/>
    <p:sldId id="314" r:id="rId70"/>
    <p:sldId id="315" r:id="rId71"/>
    <p:sldId id="316" r:id="rId72"/>
    <p:sldId id="347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55058-9232-4F25-990E-CE561DE97512}" v="34" dt="2024-03-18T14:29:45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illiams" userId="50b77eb2fc1fe123" providerId="LiveId" clId="{3CB55058-9232-4F25-990E-CE561DE97512}"/>
    <pc:docChg chg="undo custSel addSld delSld modSld">
      <pc:chgData name="Christian Williams" userId="50b77eb2fc1fe123" providerId="LiveId" clId="{3CB55058-9232-4F25-990E-CE561DE97512}" dt="2024-03-18T14:38:31.150" v="268" actId="20577"/>
      <pc:docMkLst>
        <pc:docMk/>
      </pc:docMkLst>
      <pc:sldChg chg="modSp mod">
        <pc:chgData name="Christian Williams" userId="50b77eb2fc1fe123" providerId="LiveId" clId="{3CB55058-9232-4F25-990E-CE561DE97512}" dt="2024-03-18T14:36:32.499" v="197" actId="20577"/>
        <pc:sldMkLst>
          <pc:docMk/>
          <pc:sldMk cId="1150377791" sldId="257"/>
        </pc:sldMkLst>
        <pc:spChg chg="mod">
          <ac:chgData name="Christian Williams" userId="50b77eb2fc1fe123" providerId="LiveId" clId="{3CB55058-9232-4F25-990E-CE561DE97512}" dt="2024-03-18T14:36:32.499" v="197" actId="20577"/>
          <ac:spMkLst>
            <pc:docMk/>
            <pc:sldMk cId="1150377791" sldId="25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39.267" v="200" actId="20577"/>
        <pc:sldMkLst>
          <pc:docMk/>
          <pc:sldMk cId="2884814328" sldId="260"/>
        </pc:sldMkLst>
        <pc:spChg chg="mod">
          <ac:chgData name="Christian Williams" userId="50b77eb2fc1fe123" providerId="LiveId" clId="{3CB55058-9232-4F25-990E-CE561DE97512}" dt="2024-03-18T14:36:39.267" v="200" actId="20577"/>
          <ac:spMkLst>
            <pc:docMk/>
            <pc:sldMk cId="2884814328" sldId="260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45.690" v="205" actId="20577"/>
        <pc:sldMkLst>
          <pc:docMk/>
          <pc:sldMk cId="2272686214" sldId="267"/>
        </pc:sldMkLst>
        <pc:spChg chg="mod">
          <ac:chgData name="Christian Williams" userId="50b77eb2fc1fe123" providerId="LiveId" clId="{3CB55058-9232-4F25-990E-CE561DE97512}" dt="2024-03-18T14:36:45.690" v="205" actId="20577"/>
          <ac:spMkLst>
            <pc:docMk/>
            <pc:sldMk cId="2272686214" sldId="26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52.550" v="208" actId="20577"/>
        <pc:sldMkLst>
          <pc:docMk/>
          <pc:sldMk cId="2782601206" sldId="272"/>
        </pc:sldMkLst>
        <pc:spChg chg="mod">
          <ac:chgData name="Christian Williams" userId="50b77eb2fc1fe123" providerId="LiveId" clId="{3CB55058-9232-4F25-990E-CE561DE97512}" dt="2024-03-18T14:36:52.550" v="208" actId="20577"/>
          <ac:spMkLst>
            <pc:docMk/>
            <pc:sldMk cId="2782601206" sldId="27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57.880" v="211" actId="20577"/>
        <pc:sldMkLst>
          <pc:docMk/>
          <pc:sldMk cId="1684293974" sldId="277"/>
        </pc:sldMkLst>
        <pc:spChg chg="mod">
          <ac:chgData name="Christian Williams" userId="50b77eb2fc1fe123" providerId="LiveId" clId="{3CB55058-9232-4F25-990E-CE561DE97512}" dt="2024-03-18T14:36:57.880" v="211" actId="20577"/>
          <ac:spMkLst>
            <pc:docMk/>
            <pc:sldMk cId="1684293974" sldId="27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03.649" v="214" actId="20577"/>
        <pc:sldMkLst>
          <pc:docMk/>
          <pc:sldMk cId="109861489" sldId="282"/>
        </pc:sldMkLst>
        <pc:spChg chg="mod">
          <ac:chgData name="Christian Williams" userId="50b77eb2fc1fe123" providerId="LiveId" clId="{3CB55058-9232-4F25-990E-CE561DE97512}" dt="2024-03-18T14:37:03.649" v="214" actId="20577"/>
          <ac:spMkLst>
            <pc:docMk/>
            <pc:sldMk cId="109861489" sldId="28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11.879" v="217" actId="20577"/>
        <pc:sldMkLst>
          <pc:docMk/>
          <pc:sldMk cId="3577239374" sldId="287"/>
        </pc:sldMkLst>
        <pc:spChg chg="mod">
          <ac:chgData name="Christian Williams" userId="50b77eb2fc1fe123" providerId="LiveId" clId="{3CB55058-9232-4F25-990E-CE561DE97512}" dt="2024-03-18T14:37:11.879" v="217" actId="20577"/>
          <ac:spMkLst>
            <pc:docMk/>
            <pc:sldMk cId="3577239374" sldId="28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17.685" v="220" actId="20577"/>
        <pc:sldMkLst>
          <pc:docMk/>
          <pc:sldMk cId="3456060526" sldId="293"/>
        </pc:sldMkLst>
        <pc:spChg chg="mod">
          <ac:chgData name="Christian Williams" userId="50b77eb2fc1fe123" providerId="LiveId" clId="{3CB55058-9232-4F25-990E-CE561DE97512}" dt="2024-03-18T14:37:17.685" v="220" actId="20577"/>
          <ac:spMkLst>
            <pc:docMk/>
            <pc:sldMk cId="3456060526" sldId="293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25.509" v="225" actId="20577"/>
        <pc:sldMkLst>
          <pc:docMk/>
          <pc:sldMk cId="3592209453" sldId="297"/>
        </pc:sldMkLst>
        <pc:spChg chg="mod">
          <ac:chgData name="Christian Williams" userId="50b77eb2fc1fe123" providerId="LiveId" clId="{3CB55058-9232-4F25-990E-CE561DE97512}" dt="2024-03-18T14:37:25.509" v="225" actId="20577"/>
          <ac:spMkLst>
            <pc:docMk/>
            <pc:sldMk cId="3592209453" sldId="29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30.689" v="229" actId="20577"/>
        <pc:sldMkLst>
          <pc:docMk/>
          <pc:sldMk cId="2552905383" sldId="302"/>
        </pc:sldMkLst>
        <pc:spChg chg="mod">
          <ac:chgData name="Christian Williams" userId="50b77eb2fc1fe123" providerId="LiveId" clId="{3CB55058-9232-4F25-990E-CE561DE97512}" dt="2024-03-18T14:37:30.689" v="229" actId="20577"/>
          <ac:spMkLst>
            <pc:docMk/>
            <pc:sldMk cId="2552905383" sldId="30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35.762" v="233" actId="20577"/>
        <pc:sldMkLst>
          <pc:docMk/>
          <pc:sldMk cId="4037886747" sldId="307"/>
        </pc:sldMkLst>
        <pc:spChg chg="mod">
          <ac:chgData name="Christian Williams" userId="50b77eb2fc1fe123" providerId="LiveId" clId="{3CB55058-9232-4F25-990E-CE561DE97512}" dt="2024-03-18T14:37:35.762" v="233" actId="20577"/>
          <ac:spMkLst>
            <pc:docMk/>
            <pc:sldMk cId="4037886747" sldId="30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41.275" v="237" actId="20577"/>
        <pc:sldMkLst>
          <pc:docMk/>
          <pc:sldMk cId="737883836" sldId="312"/>
        </pc:sldMkLst>
        <pc:spChg chg="mod">
          <ac:chgData name="Christian Williams" userId="50b77eb2fc1fe123" providerId="LiveId" clId="{3CB55058-9232-4F25-990E-CE561DE97512}" dt="2024-03-18T14:37:41.275" v="237" actId="20577"/>
          <ac:spMkLst>
            <pc:docMk/>
            <pc:sldMk cId="737883836" sldId="31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47.169" v="241" actId="20577"/>
        <pc:sldMkLst>
          <pc:docMk/>
          <pc:sldMk cId="1837187677" sldId="317"/>
        </pc:sldMkLst>
        <pc:spChg chg="mod">
          <ac:chgData name="Christian Williams" userId="50b77eb2fc1fe123" providerId="LiveId" clId="{3CB55058-9232-4F25-990E-CE561DE97512}" dt="2024-03-18T14:37:47.169" v="241" actId="20577"/>
          <ac:spMkLst>
            <pc:docMk/>
            <pc:sldMk cId="1837187677" sldId="31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55.243" v="245" actId="20577"/>
        <pc:sldMkLst>
          <pc:docMk/>
          <pc:sldMk cId="3543917488" sldId="322"/>
        </pc:sldMkLst>
        <pc:spChg chg="mod">
          <ac:chgData name="Christian Williams" userId="50b77eb2fc1fe123" providerId="LiveId" clId="{3CB55058-9232-4F25-990E-CE561DE97512}" dt="2024-03-18T14:37:55.243" v="245" actId="20577"/>
          <ac:spMkLst>
            <pc:docMk/>
            <pc:sldMk cId="3543917488" sldId="322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09:04:11.597" v="32" actId="20577"/>
          <ac:spMkLst>
            <pc:docMk/>
            <pc:sldMk cId="3543917488" sldId="322"/>
            <ac:spMk id="3" creationId="{7BB5EC7F-C77A-EC69-81C8-A499D78E7895}"/>
          </ac:spMkLst>
        </pc:spChg>
      </pc:sldChg>
      <pc:sldChg chg="addSp delSp mod">
        <pc:chgData name="Christian Williams" userId="50b77eb2fc1fe123" providerId="LiveId" clId="{3CB55058-9232-4F25-990E-CE561DE97512}" dt="2024-03-18T09:04:36.441" v="34" actId="22"/>
        <pc:sldMkLst>
          <pc:docMk/>
          <pc:sldMk cId="1225835270" sldId="323"/>
        </pc:sldMkLst>
        <pc:picChg chg="add del">
          <ac:chgData name="Christian Williams" userId="50b77eb2fc1fe123" providerId="LiveId" clId="{3CB55058-9232-4F25-990E-CE561DE97512}" dt="2024-03-18T09:04:36.441" v="34" actId="22"/>
          <ac:picMkLst>
            <pc:docMk/>
            <pc:sldMk cId="1225835270" sldId="323"/>
            <ac:picMk id="5" creationId="{A1DB89D3-04B0-FA5B-85E5-8DA607C2FC05}"/>
          </ac:picMkLst>
        </pc:picChg>
      </pc:sldChg>
      <pc:sldChg chg="addSp delSp mod">
        <pc:chgData name="Christian Williams" userId="50b77eb2fc1fe123" providerId="LiveId" clId="{3CB55058-9232-4F25-990E-CE561DE97512}" dt="2024-03-18T09:11:33.348" v="38" actId="22"/>
        <pc:sldMkLst>
          <pc:docMk/>
          <pc:sldMk cId="4197387513" sldId="325"/>
        </pc:sldMkLst>
        <pc:picChg chg="del">
          <ac:chgData name="Christian Williams" userId="50b77eb2fc1fe123" providerId="LiveId" clId="{3CB55058-9232-4F25-990E-CE561DE97512}" dt="2024-03-18T09:11:33.002" v="37" actId="478"/>
          <ac:picMkLst>
            <pc:docMk/>
            <pc:sldMk cId="4197387513" sldId="325"/>
            <ac:picMk id="5" creationId="{CA98CBCA-9A72-64C3-EA6E-33A45BBA29B4}"/>
          </ac:picMkLst>
        </pc:picChg>
        <pc:picChg chg="add del">
          <ac:chgData name="Christian Williams" userId="50b77eb2fc1fe123" providerId="LiveId" clId="{3CB55058-9232-4F25-990E-CE561DE97512}" dt="2024-03-18T09:11:31.920" v="36" actId="22"/>
          <ac:picMkLst>
            <pc:docMk/>
            <pc:sldMk cId="4197387513" sldId="325"/>
            <ac:picMk id="6" creationId="{C37F9629-C5A3-78B3-F01F-E426FB90875B}"/>
          </ac:picMkLst>
        </pc:picChg>
        <pc:picChg chg="add">
          <ac:chgData name="Christian Williams" userId="50b77eb2fc1fe123" providerId="LiveId" clId="{3CB55058-9232-4F25-990E-CE561DE97512}" dt="2024-03-18T09:11:33.348" v="38" actId="22"/>
          <ac:picMkLst>
            <pc:docMk/>
            <pc:sldMk cId="4197387513" sldId="325"/>
            <ac:picMk id="8" creationId="{8AD968A0-729D-1693-01E5-6142BB195215}"/>
          </ac:picMkLst>
        </pc:picChg>
      </pc:sldChg>
      <pc:sldChg chg="addSp delSp mod">
        <pc:chgData name="Christian Williams" userId="50b77eb2fc1fe123" providerId="LiveId" clId="{3CB55058-9232-4F25-990E-CE561DE97512}" dt="2024-03-18T09:12:00.098" v="40" actId="22"/>
        <pc:sldMkLst>
          <pc:docMk/>
          <pc:sldMk cId="2584882358" sldId="326"/>
        </pc:sldMkLst>
        <pc:picChg chg="del">
          <ac:chgData name="Christian Williams" userId="50b77eb2fc1fe123" providerId="LiveId" clId="{3CB55058-9232-4F25-990E-CE561DE97512}" dt="2024-03-18T09:11:36.457" v="39" actId="478"/>
          <ac:picMkLst>
            <pc:docMk/>
            <pc:sldMk cId="2584882358" sldId="326"/>
            <ac:picMk id="5" creationId="{173FB087-2559-DA88-CC12-361F0CCAA405}"/>
          </ac:picMkLst>
        </pc:picChg>
        <pc:picChg chg="add">
          <ac:chgData name="Christian Williams" userId="50b77eb2fc1fe123" providerId="LiveId" clId="{3CB55058-9232-4F25-990E-CE561DE97512}" dt="2024-03-18T09:12:00.098" v="40" actId="22"/>
          <ac:picMkLst>
            <pc:docMk/>
            <pc:sldMk cId="2584882358" sldId="326"/>
            <ac:picMk id="6" creationId="{BCFDAED3-4B35-2C96-C13B-5ECBDB65E592}"/>
          </ac:picMkLst>
        </pc:picChg>
      </pc:sldChg>
      <pc:sldChg chg="modSp mod">
        <pc:chgData name="Christian Williams" userId="50b77eb2fc1fe123" providerId="LiveId" clId="{3CB55058-9232-4F25-990E-CE561DE97512}" dt="2024-03-18T14:38:01.970" v="249" actId="20577"/>
        <pc:sldMkLst>
          <pc:docMk/>
          <pc:sldMk cId="3171912665" sldId="327"/>
        </pc:sldMkLst>
        <pc:spChg chg="mod">
          <ac:chgData name="Christian Williams" userId="50b77eb2fc1fe123" providerId="LiveId" clId="{3CB55058-9232-4F25-990E-CE561DE97512}" dt="2024-03-18T14:38:01.970" v="249" actId="20577"/>
          <ac:spMkLst>
            <pc:docMk/>
            <pc:sldMk cId="3171912665" sldId="327"/>
            <ac:spMk id="2" creationId="{C6A77476-29A3-8F01-0E99-8FFC46F928EB}"/>
          </ac:spMkLst>
        </pc:spChg>
      </pc:sldChg>
      <pc:sldChg chg="addSp delSp mod">
        <pc:chgData name="Christian Williams" userId="50b77eb2fc1fe123" providerId="LiveId" clId="{3CB55058-9232-4F25-990E-CE561DE97512}" dt="2024-03-18T09:13:19.588" v="44" actId="22"/>
        <pc:sldMkLst>
          <pc:docMk/>
          <pc:sldMk cId="1106424260" sldId="328"/>
        </pc:sldMkLst>
        <pc:picChg chg="del">
          <ac:chgData name="Christian Williams" userId="50b77eb2fc1fe123" providerId="LiveId" clId="{3CB55058-9232-4F25-990E-CE561DE97512}" dt="2024-03-18T09:13:19.293" v="43" actId="478"/>
          <ac:picMkLst>
            <pc:docMk/>
            <pc:sldMk cId="1106424260" sldId="328"/>
            <ac:picMk id="5" creationId="{C8687A6F-E9B0-CB9E-09B3-6A07B64727F1}"/>
          </ac:picMkLst>
        </pc:picChg>
        <pc:picChg chg="add del">
          <ac:chgData name="Christian Williams" userId="50b77eb2fc1fe123" providerId="LiveId" clId="{3CB55058-9232-4F25-990E-CE561DE97512}" dt="2024-03-18T09:13:17.890" v="42" actId="22"/>
          <ac:picMkLst>
            <pc:docMk/>
            <pc:sldMk cId="1106424260" sldId="328"/>
            <ac:picMk id="6" creationId="{09E95A8A-2817-C37B-7742-309EDF30C577}"/>
          </ac:picMkLst>
        </pc:picChg>
        <pc:picChg chg="add">
          <ac:chgData name="Christian Williams" userId="50b77eb2fc1fe123" providerId="LiveId" clId="{3CB55058-9232-4F25-990E-CE561DE97512}" dt="2024-03-18T09:13:19.588" v="44" actId="22"/>
          <ac:picMkLst>
            <pc:docMk/>
            <pc:sldMk cId="1106424260" sldId="328"/>
            <ac:picMk id="8" creationId="{A092ABE8-1160-15A7-69B2-D5F38E8A3FF6}"/>
          </ac:picMkLst>
        </pc:picChg>
      </pc:sldChg>
      <pc:sldChg chg="addSp delSp mod">
        <pc:chgData name="Christian Williams" userId="50b77eb2fc1fe123" providerId="LiveId" clId="{3CB55058-9232-4F25-990E-CE561DE97512}" dt="2024-03-18T09:13:35.458" v="46" actId="22"/>
        <pc:sldMkLst>
          <pc:docMk/>
          <pc:sldMk cId="2323666646" sldId="329"/>
        </pc:sldMkLst>
        <pc:picChg chg="del">
          <ac:chgData name="Christian Williams" userId="50b77eb2fc1fe123" providerId="LiveId" clId="{3CB55058-9232-4F25-990E-CE561DE97512}" dt="2024-03-18T09:13:35.101" v="45" actId="478"/>
          <ac:picMkLst>
            <pc:docMk/>
            <pc:sldMk cId="2323666646" sldId="329"/>
            <ac:picMk id="5" creationId="{816FCB9D-67D3-6E8B-392E-6557E545FD59}"/>
          </ac:picMkLst>
        </pc:picChg>
        <pc:picChg chg="add">
          <ac:chgData name="Christian Williams" userId="50b77eb2fc1fe123" providerId="LiveId" clId="{3CB55058-9232-4F25-990E-CE561DE97512}" dt="2024-03-18T09:13:35.458" v="46" actId="22"/>
          <ac:picMkLst>
            <pc:docMk/>
            <pc:sldMk cId="2323666646" sldId="329"/>
            <ac:picMk id="6" creationId="{926E7BD9-F62D-73B8-B0DF-079417EB0C8A}"/>
          </ac:picMkLst>
        </pc:picChg>
      </pc:sldChg>
      <pc:sldChg chg="addSp delSp mod">
        <pc:chgData name="Christian Williams" userId="50b77eb2fc1fe123" providerId="LiveId" clId="{3CB55058-9232-4F25-990E-CE561DE97512}" dt="2024-03-18T14:02:51.463" v="48" actId="21"/>
        <pc:sldMkLst>
          <pc:docMk/>
          <pc:sldMk cId="3943691111" sldId="330"/>
        </pc:sldMkLst>
        <pc:picChg chg="add del">
          <ac:chgData name="Christian Williams" userId="50b77eb2fc1fe123" providerId="LiveId" clId="{3CB55058-9232-4F25-990E-CE561DE97512}" dt="2024-03-18T14:02:51.463" v="48" actId="21"/>
          <ac:picMkLst>
            <pc:docMk/>
            <pc:sldMk cId="3943691111" sldId="330"/>
            <ac:picMk id="6" creationId="{15BEE6D0-3EDD-AD05-F017-86DD832AFDB6}"/>
          </ac:picMkLst>
        </pc:picChg>
      </pc:sldChg>
      <pc:sldChg chg="modSp mod">
        <pc:chgData name="Christian Williams" userId="50b77eb2fc1fe123" providerId="LiveId" clId="{3CB55058-9232-4F25-990E-CE561DE97512}" dt="2024-03-18T14:38:12.051" v="253" actId="20577"/>
        <pc:sldMkLst>
          <pc:docMk/>
          <pc:sldMk cId="1388851429" sldId="332"/>
        </pc:sldMkLst>
        <pc:spChg chg="mod">
          <ac:chgData name="Christian Williams" userId="50b77eb2fc1fe123" providerId="LiveId" clId="{3CB55058-9232-4F25-990E-CE561DE97512}" dt="2024-03-18T14:38:12.051" v="253" actId="20577"/>
          <ac:spMkLst>
            <pc:docMk/>
            <pc:sldMk cId="1388851429" sldId="332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03:12.104" v="77" actId="20577"/>
          <ac:spMkLst>
            <pc:docMk/>
            <pc:sldMk cId="1388851429" sldId="332"/>
            <ac:spMk id="3" creationId="{7BB5EC7F-C77A-EC69-81C8-A499D78E7895}"/>
          </ac:spMkLst>
        </pc:spChg>
      </pc:sldChg>
      <pc:sldChg chg="addSp delSp mod">
        <pc:chgData name="Christian Williams" userId="50b77eb2fc1fe123" providerId="LiveId" clId="{3CB55058-9232-4F25-990E-CE561DE97512}" dt="2024-03-18T14:04:01.290" v="79" actId="22"/>
        <pc:sldMkLst>
          <pc:docMk/>
          <pc:sldMk cId="4066664858" sldId="333"/>
        </pc:sldMkLst>
        <pc:picChg chg="add del">
          <ac:chgData name="Christian Williams" userId="50b77eb2fc1fe123" providerId="LiveId" clId="{3CB55058-9232-4F25-990E-CE561DE97512}" dt="2024-03-18T14:04:01.290" v="79" actId="22"/>
          <ac:picMkLst>
            <pc:docMk/>
            <pc:sldMk cId="4066664858" sldId="333"/>
            <ac:picMk id="6" creationId="{7926AC9D-7A46-0AE5-E881-CF92FA22C13B}"/>
          </ac:picMkLst>
        </pc:picChg>
      </pc:sldChg>
      <pc:sldChg chg="addSp delSp mod">
        <pc:chgData name="Christian Williams" userId="50b77eb2fc1fe123" providerId="LiveId" clId="{3CB55058-9232-4F25-990E-CE561DE97512}" dt="2024-03-18T14:10:48.119" v="81" actId="22"/>
        <pc:sldMkLst>
          <pc:docMk/>
          <pc:sldMk cId="2698279491" sldId="335"/>
        </pc:sldMkLst>
        <pc:picChg chg="add del">
          <ac:chgData name="Christian Williams" userId="50b77eb2fc1fe123" providerId="LiveId" clId="{3CB55058-9232-4F25-990E-CE561DE97512}" dt="2024-03-18T14:10:48.119" v="81" actId="22"/>
          <ac:picMkLst>
            <pc:docMk/>
            <pc:sldMk cId="2698279491" sldId="335"/>
            <ac:picMk id="6" creationId="{E0C49013-0007-E6B9-70D6-00DA9B1396E2}"/>
          </ac:picMkLst>
        </pc:picChg>
      </pc:sldChg>
      <pc:sldChg chg="modSp add mod">
        <pc:chgData name="Christian Williams" userId="50b77eb2fc1fe123" providerId="LiveId" clId="{3CB55058-9232-4F25-990E-CE561DE97512}" dt="2024-03-18T14:38:17.577" v="256" actId="20577"/>
        <pc:sldMkLst>
          <pc:docMk/>
          <pc:sldMk cId="283649900" sldId="348"/>
        </pc:sldMkLst>
        <pc:spChg chg="mod">
          <ac:chgData name="Christian Williams" userId="50b77eb2fc1fe123" providerId="LiveId" clId="{3CB55058-9232-4F25-990E-CE561DE97512}" dt="2024-03-18T14:38:17.577" v="256" actId="20577"/>
          <ac:spMkLst>
            <pc:docMk/>
            <pc:sldMk cId="283649900" sldId="348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11:39.944" v="138" actId="13926"/>
          <ac:spMkLst>
            <pc:docMk/>
            <pc:sldMk cId="283649900" sldId="348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8T14:13:11.563" v="143" actId="22"/>
        <pc:sldMkLst>
          <pc:docMk/>
          <pc:sldMk cId="1540551301" sldId="349"/>
        </pc:sldMkLst>
        <pc:picChg chg="add">
          <ac:chgData name="Christian Williams" userId="50b77eb2fc1fe123" providerId="LiveId" clId="{3CB55058-9232-4F25-990E-CE561DE97512}" dt="2024-03-18T14:13:11.563" v="143" actId="22"/>
          <ac:picMkLst>
            <pc:docMk/>
            <pc:sldMk cId="1540551301" sldId="349"/>
            <ac:picMk id="5" creationId="{9ECE3DCE-9016-E7F1-EABB-FF6E860EED8B}"/>
          </ac:picMkLst>
        </pc:picChg>
      </pc:sldChg>
      <pc:sldChg chg="addSp new mod">
        <pc:chgData name="Christian Williams" userId="50b77eb2fc1fe123" providerId="LiveId" clId="{3CB55058-9232-4F25-990E-CE561DE97512}" dt="2024-03-18T14:13:24.863" v="144" actId="22"/>
        <pc:sldMkLst>
          <pc:docMk/>
          <pc:sldMk cId="1402172143" sldId="350"/>
        </pc:sldMkLst>
        <pc:picChg chg="add">
          <ac:chgData name="Christian Williams" userId="50b77eb2fc1fe123" providerId="LiveId" clId="{3CB55058-9232-4F25-990E-CE561DE97512}" dt="2024-03-18T14:13:24.863" v="144" actId="22"/>
          <ac:picMkLst>
            <pc:docMk/>
            <pc:sldMk cId="1402172143" sldId="350"/>
            <ac:picMk id="5" creationId="{F0DDCF6C-6E44-EC0B-241E-39966A46F2C6}"/>
          </ac:picMkLst>
        </pc:picChg>
      </pc:sldChg>
      <pc:sldChg chg="addSp new mod">
        <pc:chgData name="Christian Williams" userId="50b77eb2fc1fe123" providerId="LiveId" clId="{3CB55058-9232-4F25-990E-CE561DE97512}" dt="2024-03-18T14:19:10.948" v="145" actId="22"/>
        <pc:sldMkLst>
          <pc:docMk/>
          <pc:sldMk cId="3937101489" sldId="351"/>
        </pc:sldMkLst>
        <pc:picChg chg="add">
          <ac:chgData name="Christian Williams" userId="50b77eb2fc1fe123" providerId="LiveId" clId="{3CB55058-9232-4F25-990E-CE561DE97512}" dt="2024-03-18T14:19:10.948" v="145" actId="22"/>
          <ac:picMkLst>
            <pc:docMk/>
            <pc:sldMk cId="3937101489" sldId="351"/>
            <ac:picMk id="5" creationId="{31ADD13B-F564-F8AF-AFD8-4C32ECCCEC77}"/>
          </ac:picMkLst>
        </pc:picChg>
      </pc:sldChg>
      <pc:sldChg chg="addSp new mod">
        <pc:chgData name="Christian Williams" userId="50b77eb2fc1fe123" providerId="LiveId" clId="{3CB55058-9232-4F25-990E-CE561DE97512}" dt="2024-03-18T14:19:30.431" v="146" actId="22"/>
        <pc:sldMkLst>
          <pc:docMk/>
          <pc:sldMk cId="560428451" sldId="352"/>
        </pc:sldMkLst>
        <pc:picChg chg="add">
          <ac:chgData name="Christian Williams" userId="50b77eb2fc1fe123" providerId="LiveId" clId="{3CB55058-9232-4F25-990E-CE561DE97512}" dt="2024-03-18T14:19:30.431" v="146" actId="22"/>
          <ac:picMkLst>
            <pc:docMk/>
            <pc:sldMk cId="560428451" sldId="352"/>
            <ac:picMk id="5" creationId="{034D51CB-96CC-3F25-350C-52C7CDD39038}"/>
          </ac:picMkLst>
        </pc:picChg>
      </pc:sldChg>
      <pc:sldChg chg="modSp add mod">
        <pc:chgData name="Christian Williams" userId="50b77eb2fc1fe123" providerId="LiveId" clId="{3CB55058-9232-4F25-990E-CE561DE97512}" dt="2024-03-18T14:38:24.450" v="262" actId="20577"/>
        <pc:sldMkLst>
          <pc:docMk/>
          <pc:sldMk cId="928785017" sldId="353"/>
        </pc:sldMkLst>
        <pc:spChg chg="mod">
          <ac:chgData name="Christian Williams" userId="50b77eb2fc1fe123" providerId="LiveId" clId="{3CB55058-9232-4F25-990E-CE561DE97512}" dt="2024-03-18T14:38:24.450" v="262" actId="20577"/>
          <ac:spMkLst>
            <pc:docMk/>
            <pc:sldMk cId="928785017" sldId="353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20:48.369" v="162" actId="20577"/>
          <ac:spMkLst>
            <pc:docMk/>
            <pc:sldMk cId="928785017" sldId="353"/>
            <ac:spMk id="3" creationId="{7BB5EC7F-C77A-EC69-81C8-A499D78E7895}"/>
          </ac:spMkLst>
        </pc:spChg>
      </pc:sldChg>
      <pc:sldChg chg="add del">
        <pc:chgData name="Christian Williams" userId="50b77eb2fc1fe123" providerId="LiveId" clId="{3CB55058-9232-4F25-990E-CE561DE97512}" dt="2024-03-18T14:20:28.560" v="148"/>
        <pc:sldMkLst>
          <pc:docMk/>
          <pc:sldMk cId="2936303026" sldId="353"/>
        </pc:sldMkLst>
      </pc:sldChg>
      <pc:sldChg chg="addSp new mod">
        <pc:chgData name="Christian Williams" userId="50b77eb2fc1fe123" providerId="LiveId" clId="{3CB55058-9232-4F25-990E-CE561DE97512}" dt="2024-03-18T14:21:31.476" v="167" actId="22"/>
        <pc:sldMkLst>
          <pc:docMk/>
          <pc:sldMk cId="1332130404" sldId="354"/>
        </pc:sldMkLst>
        <pc:picChg chg="add">
          <ac:chgData name="Christian Williams" userId="50b77eb2fc1fe123" providerId="LiveId" clId="{3CB55058-9232-4F25-990E-CE561DE97512}" dt="2024-03-18T14:21:31.476" v="167" actId="22"/>
          <ac:picMkLst>
            <pc:docMk/>
            <pc:sldMk cId="1332130404" sldId="354"/>
            <ac:picMk id="5" creationId="{75983B8F-1784-0734-D7B1-9B9436C8609D}"/>
          </ac:picMkLst>
        </pc:picChg>
      </pc:sldChg>
      <pc:sldChg chg="addSp new mod">
        <pc:chgData name="Christian Williams" userId="50b77eb2fc1fe123" providerId="LiveId" clId="{3CB55058-9232-4F25-990E-CE561DE97512}" dt="2024-03-18T14:21:46.666" v="168" actId="22"/>
        <pc:sldMkLst>
          <pc:docMk/>
          <pc:sldMk cId="1261399243" sldId="355"/>
        </pc:sldMkLst>
        <pc:picChg chg="add">
          <ac:chgData name="Christian Williams" userId="50b77eb2fc1fe123" providerId="LiveId" clId="{3CB55058-9232-4F25-990E-CE561DE97512}" dt="2024-03-18T14:21:46.666" v="168" actId="22"/>
          <ac:picMkLst>
            <pc:docMk/>
            <pc:sldMk cId="1261399243" sldId="355"/>
            <ac:picMk id="5" creationId="{3F7A8F67-99CD-4FB3-8293-F921A10F2266}"/>
          </ac:picMkLst>
        </pc:picChg>
      </pc:sldChg>
      <pc:sldChg chg="addSp new mod">
        <pc:chgData name="Christian Williams" userId="50b77eb2fc1fe123" providerId="LiveId" clId="{3CB55058-9232-4F25-990E-CE561DE97512}" dt="2024-03-18T14:27:29.463" v="169" actId="22"/>
        <pc:sldMkLst>
          <pc:docMk/>
          <pc:sldMk cId="3870942746" sldId="356"/>
        </pc:sldMkLst>
        <pc:picChg chg="add">
          <ac:chgData name="Christian Williams" userId="50b77eb2fc1fe123" providerId="LiveId" clId="{3CB55058-9232-4F25-990E-CE561DE97512}" dt="2024-03-18T14:27:29.463" v="169" actId="22"/>
          <ac:picMkLst>
            <pc:docMk/>
            <pc:sldMk cId="3870942746" sldId="356"/>
            <ac:picMk id="5" creationId="{849D0FE6-995B-5131-0718-53969F642E24}"/>
          </ac:picMkLst>
        </pc:picChg>
      </pc:sldChg>
      <pc:sldChg chg="addSp new mod">
        <pc:chgData name="Christian Williams" userId="50b77eb2fc1fe123" providerId="LiveId" clId="{3CB55058-9232-4F25-990E-CE561DE97512}" dt="2024-03-18T14:27:44.998" v="170" actId="22"/>
        <pc:sldMkLst>
          <pc:docMk/>
          <pc:sldMk cId="2411545067" sldId="357"/>
        </pc:sldMkLst>
        <pc:picChg chg="add">
          <ac:chgData name="Christian Williams" userId="50b77eb2fc1fe123" providerId="LiveId" clId="{3CB55058-9232-4F25-990E-CE561DE97512}" dt="2024-03-18T14:27:44.998" v="170" actId="22"/>
          <ac:picMkLst>
            <pc:docMk/>
            <pc:sldMk cId="2411545067" sldId="357"/>
            <ac:picMk id="5" creationId="{EC690D4C-07E7-5716-EDC2-5E0629DFEDAB}"/>
          </ac:picMkLst>
        </pc:picChg>
      </pc:sldChg>
      <pc:sldChg chg="modSp add mod">
        <pc:chgData name="Christian Williams" userId="50b77eb2fc1fe123" providerId="LiveId" clId="{3CB55058-9232-4F25-990E-CE561DE97512}" dt="2024-03-18T14:38:31.150" v="268" actId="20577"/>
        <pc:sldMkLst>
          <pc:docMk/>
          <pc:sldMk cId="2576920072" sldId="358"/>
        </pc:sldMkLst>
        <pc:spChg chg="mod">
          <ac:chgData name="Christian Williams" userId="50b77eb2fc1fe123" providerId="LiveId" clId="{3CB55058-9232-4F25-990E-CE561DE97512}" dt="2024-03-18T14:38:31.150" v="268" actId="20577"/>
          <ac:spMkLst>
            <pc:docMk/>
            <pc:sldMk cId="2576920072" sldId="358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35:58.250" v="193" actId="20577"/>
          <ac:spMkLst>
            <pc:docMk/>
            <pc:sldMk cId="2576920072" sldId="358"/>
            <ac:spMk id="3" creationId="{7BB5EC7F-C77A-EC69-81C8-A499D78E7895}"/>
          </ac:spMkLst>
        </pc:spChg>
      </pc:sldChg>
      <pc:sldChg chg="addSp modSp new">
        <pc:chgData name="Christian Williams" userId="50b77eb2fc1fe123" providerId="LiveId" clId="{3CB55058-9232-4F25-990E-CE561DE97512}" dt="2024-03-18T14:29:45.537" v="179"/>
        <pc:sldMkLst>
          <pc:docMk/>
          <pc:sldMk cId="3791866411" sldId="359"/>
        </pc:sldMkLst>
        <pc:picChg chg="add mod">
          <ac:chgData name="Christian Williams" userId="50b77eb2fc1fe123" providerId="LiveId" clId="{3CB55058-9232-4F25-990E-CE561DE97512}" dt="2024-03-18T14:29:45.537" v="179"/>
          <ac:picMkLst>
            <pc:docMk/>
            <pc:sldMk cId="3791866411" sldId="359"/>
            <ac:picMk id="5" creationId="{816CA0C2-9F26-6CAF-4F2E-3EE00B320AD5}"/>
          </ac:picMkLst>
        </pc:picChg>
      </pc:sldChg>
      <pc:sldChg chg="addSp new mod">
        <pc:chgData name="Christian Williams" userId="50b77eb2fc1fe123" providerId="LiveId" clId="{3CB55058-9232-4F25-990E-CE561DE97512}" dt="2024-03-18T14:29:34.723" v="177" actId="22"/>
        <pc:sldMkLst>
          <pc:docMk/>
          <pc:sldMk cId="20261256" sldId="360"/>
        </pc:sldMkLst>
        <pc:picChg chg="add">
          <ac:chgData name="Christian Williams" userId="50b77eb2fc1fe123" providerId="LiveId" clId="{3CB55058-9232-4F25-990E-CE561DE97512}" dt="2024-03-18T14:29:34.723" v="177" actId="22"/>
          <ac:picMkLst>
            <pc:docMk/>
            <pc:sldMk cId="20261256" sldId="360"/>
            <ac:picMk id="5" creationId="{EC55F902-73B2-066D-C07D-18A2AEC50972}"/>
          </ac:picMkLst>
        </pc:picChg>
      </pc:sldChg>
      <pc:sldChg chg="addSp new mod">
        <pc:chgData name="Christian Williams" userId="50b77eb2fc1fe123" providerId="LiveId" clId="{3CB55058-9232-4F25-990E-CE561DE97512}" dt="2024-03-18T14:35:44.386" v="180" actId="22"/>
        <pc:sldMkLst>
          <pc:docMk/>
          <pc:sldMk cId="3528942740" sldId="361"/>
        </pc:sldMkLst>
        <pc:picChg chg="add">
          <ac:chgData name="Christian Williams" userId="50b77eb2fc1fe123" providerId="LiveId" clId="{3CB55058-9232-4F25-990E-CE561DE97512}" dt="2024-03-18T14:35:44.386" v="180" actId="22"/>
          <ac:picMkLst>
            <pc:docMk/>
            <pc:sldMk cId="3528942740" sldId="361"/>
            <ac:picMk id="5" creationId="{9F511214-AA45-8A05-D971-DF4FBEE9888D}"/>
          </ac:picMkLst>
        </pc:picChg>
      </pc:sldChg>
      <pc:sldChg chg="addSp delSp new mod">
        <pc:chgData name="Christian Williams" userId="50b77eb2fc1fe123" providerId="LiveId" clId="{3CB55058-9232-4F25-990E-CE561DE97512}" dt="2024-03-18T14:36:21.700" v="194" actId="22"/>
        <pc:sldMkLst>
          <pc:docMk/>
          <pc:sldMk cId="840350515" sldId="362"/>
        </pc:sldMkLst>
        <pc:picChg chg="add del">
          <ac:chgData name="Christian Williams" userId="50b77eb2fc1fe123" providerId="LiveId" clId="{3CB55058-9232-4F25-990E-CE561DE97512}" dt="2024-03-18T14:29:44.248" v="178" actId="21"/>
          <ac:picMkLst>
            <pc:docMk/>
            <pc:sldMk cId="840350515" sldId="362"/>
            <ac:picMk id="5" creationId="{816CA0C2-9F26-6CAF-4F2E-3EE00B320AD5}"/>
          </ac:picMkLst>
        </pc:picChg>
        <pc:picChg chg="add">
          <ac:chgData name="Christian Williams" userId="50b77eb2fc1fe123" providerId="LiveId" clId="{3CB55058-9232-4F25-990E-CE561DE97512}" dt="2024-03-18T14:36:21.700" v="194" actId="22"/>
          <ac:picMkLst>
            <pc:docMk/>
            <pc:sldMk cId="840350515" sldId="362"/>
            <ac:picMk id="7" creationId="{B720D7CC-F906-755B-F126-05A318A99B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64FA-0444-EE29-829A-D609FDB71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BEB34-D540-DAC5-66D2-D0D69B07A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DD463-E619-6729-3E73-C3BA5275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31EED-AFE8-C3E6-B124-F372FE04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857EE-A08C-6377-C7EC-5C031459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1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3BC4-386A-A49A-B04D-B79C247E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0311-B559-E463-A96F-F14A99092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8BDD-B4B2-90A0-827D-FE3A2BFAA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2680-E1A1-4E14-175A-5C314F7E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6E4A-28EF-EC01-66B4-18D12033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89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A24F7-4F86-A418-DFCD-9D4070AB7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F62BB-EB05-1FFD-D02F-E1D39E32F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3EA48-2317-FB02-502F-B8DD1662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F33B-F4AD-0999-1D6E-6E6AA92D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D1D63-B1C7-CB6F-95B6-98746E2D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75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B2CA-14B3-1C0D-DAD2-5A11D67F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3757-F9B3-9F60-F03D-ED23E330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C2358-87A2-5219-D9E2-3C478867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54EB-94B6-C2DD-2AF3-683882D6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F231A-0357-46A0-22F0-8890D768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6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55A2-0AE1-F4BC-1445-88C707D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F14C6-EDE5-5327-BA14-D0F8059A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E5FE-98AE-F946-4D97-1B24F5C0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64BD0-60FD-DFA4-5906-29585B04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5DF32-A115-EFBC-CAD9-C4075325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5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C9A2-CC97-E68A-F172-29E63603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F0D3-D581-5FB1-7F75-4C9AB39B7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609EC-623D-A3EE-D2C3-63AAFEC8B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A6166-EEF9-977E-81D7-D1259950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D6FC0-BC6B-0714-687E-17CA1111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1C1-067F-7967-19AF-F5839150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1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1948-20BE-27C6-4C1E-A835FABC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BC88A-608B-6F66-961C-CE591BEC0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86282-6D8E-6998-9A8C-80BF229E3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8692B-C573-0726-C926-E5F0EF1CD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C9FFC-4EF2-7B93-FDAA-95E70B95F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6A2DE-8E30-FD36-5EE0-1086A0A5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DB54C-9492-D15F-E851-34EEC6E9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5CCC2-C7F0-02A0-C870-72149ED2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4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582D-30F3-9B85-819A-649E3DC9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A94B4-6A8D-F402-329C-F85D7C54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E3246-E91D-82A8-05A6-F758001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C67A6-96D4-5C0A-EAF5-5A3AF9C3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8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2B28D-6FAA-A395-FEA0-62994F86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550E0-8048-7EE6-AB34-9772495A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648C6-7CA7-DAE0-BDB4-24F6611D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13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648B-FE33-A33A-56AB-7FA2127A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1978-ED97-2697-6759-15240838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87E5-3B24-66AD-7406-989D53659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BAAE5-1C02-7308-9DFD-51EE7802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A3874-E806-A2F0-BDB9-CF73DCD1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1C883-E18F-97AF-3097-DAC7031D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9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2197-13E3-8060-ABC2-36355595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9119D-C7A6-4BDA-8DB8-1FC693021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491A3-BDC0-4B14-FF48-069B7EA14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665AC-AB98-E526-6244-05DF65D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0CC8D-A3B0-DE9E-4B58-A5E7F32F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7E4FD-C464-8CE0-F3DF-87DEFC24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46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40091-0F30-CDC3-2A32-BEA7D5B0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2CCF-65DD-3CC9-B11F-95F2A1713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EC23-0CF7-8B34-AFD9-C69EE4FD3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36BF9-0244-4CCA-9B98-1E091CABBBF1}" type="datetimeFigureOut">
              <a:rPr lang="en-GB" smtClean="0"/>
              <a:t>26/03/2024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DC41-5B13-21EF-53BF-E1D0B626D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CC93-556C-86BB-35EB-288C4347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53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5540-490F-2FE1-5707-CB4FEDFFA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CB244-8943-8BBA-639A-41DBC614A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739AE-DBD0-159C-CE58-E1D72318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663433"/>
            <a:ext cx="10713001" cy="553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633C6-4D9C-5F6F-C05F-DC299959766E}"/>
              </a:ext>
            </a:extLst>
          </p:cNvPr>
          <p:cNvSpPr txBox="1"/>
          <p:nvPr/>
        </p:nvSpPr>
        <p:spPr>
          <a:xfrm>
            <a:off x="1524000" y="180474"/>
            <a:ext cx="950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dummy function, alpha (Gaussian)</a:t>
            </a:r>
          </a:p>
        </p:txBody>
      </p:sp>
    </p:spTree>
    <p:extLst>
      <p:ext uri="{BB962C8B-B14F-4D97-AF65-F5344CB8AC3E}">
        <p14:creationId xmlns:p14="http://schemas.microsoft.com/office/powerpoint/2010/main" val="254989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7DB4-7A0E-4F4A-1320-282AA84C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BA13-6EA7-B3F9-2689-056EC2B9D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5F430-609E-A214-045F-AC9C6D0F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653907"/>
            <a:ext cx="10979714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7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614-E6F1-E269-8225-81ECA332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5342F-FD8C-F66D-C7E4-01A265A2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A8F67-99CD-4FB3-8293-F921A10F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92009"/>
            <a:ext cx="10522491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92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897E-3AA9-6D59-A4EA-A1B9E532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6BBE5-9299-3C11-EDFD-E2453E18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D0FE6-995B-5131-0718-53969F64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711060"/>
            <a:ext cx="10859058" cy="54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27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3A24-641C-903E-37B2-BD338097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5C7-3709-3B03-0CC2-6A6AD39A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90D4C-07E7-5716-EDC2-5E0629DF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9" y="672958"/>
            <a:ext cx="10528841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450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Parameters #19: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Beta_f2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Beta_s2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Beta_p2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Beta_f1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r>
              <a:rPr lang="en-GB" dirty="0">
                <a:highlight>
                  <a:srgbClr val="00FF00"/>
                </a:highlight>
              </a:rPr>
              <a:t>Beta_s1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5769200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AE24-13EF-08A4-8FC0-762E8A83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4772C-1934-80A2-7733-66FAF985E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CA0C2-9F26-6CAF-4F2E-3EE00B32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625331"/>
            <a:ext cx="10655848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64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B81-43D4-6A03-F977-5367F202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44CF-00CD-8561-8195-3F31A3A2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5F902-73B2-066D-C07D-18A2AEC5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666608"/>
            <a:ext cx="10713001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077F-0593-F449-5DBC-5BB6C520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6D62-40C4-64D6-A085-0F5F46D4E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11214-AA45-8A05-D971-DF4FBEE9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679308"/>
            <a:ext cx="11036867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427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B722-7173-7103-2CCB-DE870B51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7719-0689-0351-803D-F5CD40103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0D7CC-F906-755B-F126-05A318A9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7" y="647557"/>
            <a:ext cx="11011466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0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CD0E6-A398-E144-9CAC-A86D1482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 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80160-3E78-8D7C-7DA2-1D4C0DF3B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GB" b="0" i="0" dirty="0"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 = 1000; </a:t>
            </a:r>
            <a:r>
              <a:rPr lang="en-GB" b="0" i="0" dirty="0">
                <a:solidFill>
                  <a:srgbClr val="008013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%320; % time domain width</a:t>
            </a:r>
            <a:endParaRPr lang="en-GB" b="0" i="0" dirty="0">
              <a:effectLst/>
              <a:highlight>
                <a:srgbClr val="FFFF00"/>
              </a:highlight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N = 2048;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N discretization points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dt = T/N; 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t = [-T/2 : dt : T/2 - dt]';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time domain in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ps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ps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determined by constants)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br>
              <a:rPr lang="en-GB" b="0" i="0" dirty="0">
                <a:effectLst/>
                <a:latin typeface="Menlo" panose="020B0609030804020204" pitchFamily="49" charset="0"/>
              </a:rPr>
            </a:b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delta = (2 * pi / T) * [-N/2 : 1 : N/2 - 1]';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%Inverse time domain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delta = 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fftshift</a:t>
            </a:r>
            <a:r>
              <a:rPr lang="en-GB" b="0" i="0" dirty="0">
                <a:effectLst/>
                <a:latin typeface="Menlo" panose="020B0609030804020204" pitchFamily="49" charset="0"/>
              </a:rPr>
              <a:t>(delta);</a:t>
            </a:r>
          </a:p>
          <a:p>
            <a:br>
              <a:rPr lang="en-GB" b="0" i="0" dirty="0">
                <a:effectLst/>
                <a:latin typeface="Menlo" panose="020B0609030804020204" pitchFamily="49" charset="0"/>
              </a:rPr>
            </a:b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Constants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Beta_f2 = 0.83e-2;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ps^2/cm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Beta_s2 = 0.22e-2;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ps^2/cm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Beta_p2 = 2.53e-2;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ps^2/cm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Beta_f1 = 563.3e-2;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ps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Beta_s1 = 533.3e-2;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ps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br>
              <a:rPr lang="en-GB" b="0" i="0" dirty="0">
                <a:effectLst/>
                <a:latin typeface="Menlo" panose="020B0609030804020204" pitchFamily="49" charset="0"/>
              </a:rPr>
            </a:b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kappa = 6.9e3;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1/cm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gamma = 10^1.5;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1/(cm*sqrt(kW))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C = 1; 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%Units in 1/cm, C=2 corresponds to a rail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seperation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of x=200nm 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3758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0A33A-9472-463D-5CD0-E9AB526B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= </a:t>
            </a:r>
            <a:r>
              <a:rPr lang="en-US" sz="5200" b="0" i="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  <a:ea typeface="+mj-ea"/>
                <a:cs typeface="+mj-cs"/>
              </a:rPr>
              <a:t>320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07B4B21-052E-85B5-E01D-8FAC7F148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04" y="2225525"/>
            <a:ext cx="4413171" cy="3938756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19E1A24-B33D-8298-3623-F714A69FDE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5525"/>
            <a:ext cx="4413171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34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C53-513D-5E1D-86A1-807711FF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24BF-1685-2CF3-EDF5-295B40AD7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E569C-045A-9A06-229C-46E7464C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3" y="647557"/>
            <a:ext cx="11163874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33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A0A33A-9472-463D-5CD0-E9AB526B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= </a:t>
            </a:r>
            <a:r>
              <a:rPr lang="en-US" sz="5200" b="0" i="0" kern="120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  <a:ea typeface="+mj-ea"/>
                <a:cs typeface="+mj-cs"/>
              </a:rPr>
              <a:t>1000</a:t>
            </a:r>
            <a:endParaRPr lang="en-US" sz="5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B3F8E2-3EEA-2642-58C2-3B47AF2635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45" y="2365285"/>
            <a:ext cx="4246638" cy="393875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694D7C4-CA5A-7133-6BF2-079307829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660" y="2365285"/>
            <a:ext cx="4579950" cy="39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6950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0C8323A-9B36-33D7-502F-48A9FEFB8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" y="1844675"/>
            <a:ext cx="5383213" cy="444976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12BF46A-B44F-8B99-132F-C5B4CEC10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913" y="1844675"/>
            <a:ext cx="4818063" cy="44497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A0A33A-9472-463D-5CD0-E9AB526B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 = </a:t>
            </a:r>
            <a:r>
              <a:rPr lang="en-US" sz="5200" kern="120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32</a:t>
            </a:r>
            <a:r>
              <a:rPr lang="en-US" sz="5200" b="0" i="0" kern="120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+mj-lt"/>
                <a:ea typeface="+mj-ea"/>
                <a:cs typeface="+mj-cs"/>
              </a:rPr>
              <a:t>00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0496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22DD-DA89-B14B-21C6-BCBEAFE5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9D8E-1B5A-1E8A-DAA4-1E2BDCCF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Clear change in fine structure of P(z, omega)</a:t>
            </a:r>
          </a:p>
          <a:p>
            <a:r>
              <a:rPr lang="en-GB" dirty="0"/>
              <a:t>No/Unnoticeable change the final integral plot </a:t>
            </a:r>
          </a:p>
        </p:txBody>
      </p:sp>
    </p:spTree>
    <p:extLst>
      <p:ext uri="{BB962C8B-B14F-4D97-AF65-F5344CB8AC3E}">
        <p14:creationId xmlns:p14="http://schemas.microsoft.com/office/powerpoint/2010/main" val="2206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2, 1/cm</a:t>
            </a:r>
            <a:r>
              <a:rPr lang="en-GB" dirty="0"/>
              <a:t>, </a:t>
            </a:r>
            <a:r>
              <a:rPr lang="en-GB" dirty="0" err="1"/>
              <a:t>Zmax</a:t>
            </a:r>
            <a:r>
              <a:rPr lang="en-GB" dirty="0"/>
              <a:t> halved to compensate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27268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8032-B60D-1139-D226-277FC977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5694-EC9C-BE19-0E01-520168CD1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3FC52-E7B2-D3EC-1DD0-216AEB5C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25331"/>
            <a:ext cx="1039548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6E0A-81F2-3717-9CDB-8966DD7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6F89-2FE4-2513-D76C-157C6A9C9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B1B0E-3304-4B21-4312-BE61382D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" y="717410"/>
            <a:ext cx="10668548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1547-BC9D-4D17-757E-39C4CAFE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86BB-40BB-6CA2-B963-70001A13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FCD56-5F28-583D-71B6-D2892689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723761"/>
            <a:ext cx="10566943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6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0F81-B677-4590-A505-9F26FD4A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B7279-CBEA-422A-AFA4-268BB6DB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61A2D-F258-D39F-80B6-7F93097F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9" y="698359"/>
            <a:ext cx="10909861" cy="5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5CF2-1377-9365-1B76-4C084411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C596-7A21-4A4F-60A5-22BDDEB4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Pulse in final integral plot not at a weird angle compared to shadow</a:t>
            </a:r>
          </a:p>
        </p:txBody>
      </p:sp>
    </p:spTree>
    <p:extLst>
      <p:ext uri="{BB962C8B-B14F-4D97-AF65-F5344CB8AC3E}">
        <p14:creationId xmlns:p14="http://schemas.microsoft.com/office/powerpoint/2010/main" val="295208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0.5, 1/</a:t>
            </a:r>
            <a:r>
              <a:rPr lang="en-GB" dirty="0" err="1">
                <a:highlight>
                  <a:srgbClr val="00FF00"/>
                </a:highlight>
              </a:rPr>
              <a:t>cm</a:t>
            </a:r>
            <a:r>
              <a:rPr lang="en-GB" dirty="0" err="1"/>
              <a:t>,Zmax</a:t>
            </a:r>
            <a:r>
              <a:rPr lang="en-GB" dirty="0"/>
              <a:t> doubled to compensate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78260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15037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4EA2-FC01-C957-EF01-760D8F52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E142-8A1D-8ACF-56B4-F54CD0B69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7C4A3-B981-A3E6-AD05-A72A27DC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5" y="742812"/>
            <a:ext cx="10509790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5A03-1D5D-3CA5-32BF-52156DA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7C3A-0E48-B796-F413-EBE0E8DD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85B61-730D-0C30-8B28-C60A9441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" y="615805"/>
            <a:ext cx="10814606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1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9610-452B-06A9-261C-041C9320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5739-06D5-8763-C6AC-70A0D699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50E3-C92B-A39F-1DB1-5D82FBFD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0" y="672958"/>
            <a:ext cx="10687599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8B26-9AB1-6BB0-5A88-BF21FCF8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8CC5-5CBA-3FD6-AA35-90CC5B7D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BF08-E0A3-3772-634B-D59F918D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580878"/>
            <a:ext cx="1097971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5CF2-1377-9365-1B76-4C084411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C596-7A21-4A4F-60A5-22BDDEB4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Peak of P(</a:t>
            </a:r>
            <a:r>
              <a:rPr lang="en-GB" dirty="0" err="1"/>
              <a:t>z,t</a:t>
            </a:r>
            <a:r>
              <a:rPr lang="en-GB" dirty="0"/>
              <a:t>), and therefore P(z, omega), at end of waveguide</a:t>
            </a:r>
          </a:p>
          <a:p>
            <a:r>
              <a:rPr lang="en-GB" dirty="0"/>
              <a:t>No/Unnoticeable changes in final integral plot</a:t>
            </a:r>
          </a:p>
          <a:p>
            <a:endParaRPr lang="en-GB" dirty="0"/>
          </a:p>
          <a:p>
            <a:r>
              <a:rPr lang="en-GB" dirty="0"/>
              <a:t>Angle difference in final plot seems to depend on if the pulse splitting in P(</a:t>
            </a:r>
            <a:r>
              <a:rPr lang="en-GB" dirty="0" err="1"/>
              <a:t>z,t</a:t>
            </a:r>
            <a:r>
              <a:rPr lang="en-GB" dirty="0"/>
              <a:t>) is visible or not</a:t>
            </a:r>
          </a:p>
        </p:txBody>
      </p:sp>
    </p:spTree>
    <p:extLst>
      <p:ext uri="{BB962C8B-B14F-4D97-AF65-F5344CB8AC3E}">
        <p14:creationId xmlns:p14="http://schemas.microsoft.com/office/powerpoint/2010/main" val="4275998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13800,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68429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B817-DEB2-2D91-3658-5895464B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7F3C0-9A6E-01DB-4B15-779628448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006DD-22F2-F769-E9A9-E7DF6A18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76133"/>
            <a:ext cx="10395484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2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A7E7-49D9-DF16-DBF9-0622419B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A315-EFAA-166E-82E9-AFE1DCDC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08B27-7AB2-C103-5AA7-D1C7AF1A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7" y="631681"/>
            <a:ext cx="10605045" cy="55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69D6-03AD-374E-2BB3-78C22ABF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AAF9-2952-B6BD-CFC6-1F42E9B2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FF9FB-777C-9925-BCDA-686E02BC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7" y="688834"/>
            <a:ext cx="10433586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3DED-C21D-DBFF-7F9E-1CF166E7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FE68-3696-3C80-ED3D-C8BE152D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ED7F-05F7-EE41-0E69-0FBADA99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6266-D635-F2D0-B8FB-4B02223F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5A6D9-9F22-0E75-5C9B-54529C63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93328-B936-281A-3364-1467DFC7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" y="672958"/>
            <a:ext cx="10668548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425736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3450,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0986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CBBC-6216-B778-CA2D-9B8C5F54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38DC-C197-2D15-F79C-2B42D0006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D63F0-5F84-3982-3D38-25D495A5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723761"/>
            <a:ext cx="10617746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40E3-C26D-FBCF-F986-F1356E64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8D92-75B1-B296-CCAA-A717E846C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0D5FC-2A45-96EB-FFBF-91EC3F09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88834"/>
            <a:ext cx="10395484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9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090B-3533-F454-E48E-9AAE27C4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5633-0882-3A31-8BE2-28236512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8650F-4D87-334D-FBD6-E54B4048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669783"/>
            <a:ext cx="10554242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02A1-032F-DC9D-64AB-0247FCC4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5D54-ED11-C21A-C0E9-DD5C3B4D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4C37E-8662-8A3B-6A18-42C3B96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625331"/>
            <a:ext cx="1077015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4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2350900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2*10^1.5,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7723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30A8-D344-80A6-8A4A-3D964262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AAD7-A286-8441-1484-BFDAB0F6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145BF-3A6D-81C6-2840-A926BD94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60257"/>
            <a:ext cx="10598695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2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C2B-6720-A339-EE19-DC4B509C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6F45-A053-84E6-5DF3-B866A436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88ABD-81A6-84BE-77E6-1AE46492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81" y="650732"/>
            <a:ext cx="10452637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986B-72C4-4E67-7D9A-9EABB688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0D8-41F9-6F14-1FAE-F6689309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5920C4-4483-6C7F-090E-BB5FB3FE7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82484"/>
            <a:ext cx="10598695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9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CB9F-94EC-02CE-5253-513AFB46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781B-AE3C-6A3B-7F88-2BC01B298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73D18-D510-E02F-FD62-45855792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707885"/>
            <a:ext cx="10522491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6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E71A-709B-BBA5-5DD6-5857D0CA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E934-A72B-7BFE-0CBF-12A30ADB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2300C-75A9-0022-500C-C16ED6B6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20586"/>
            <a:ext cx="10713001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9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4271794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0.5*10^1.5,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456060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CD83-EC97-5098-38DF-6D814CEC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2EA1F-105E-65EC-DC4F-72EC2D613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7420B-E857-902F-DCB4-B9A77AF6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5" y="714235"/>
            <a:ext cx="10509790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4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90D6-DAD3-235F-F55C-933FF1BA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5784-98E9-6735-BB2F-AB291E90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64EC8-975B-885C-C615-7E8EFB67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" y="679308"/>
            <a:ext cx="10611395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10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9FFA-27AC-3655-857B-4057AC40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018D-1A2F-52D2-6B74-99410AE1D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E5C63-8768-3569-DCA7-9E54AB1A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2" y="726936"/>
            <a:ext cx="10624096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3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FE7B-614C-507C-28F7-062F650C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DE6A-84E0-F503-08E6-B0D97287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EE92-F9A7-21CE-B0CB-06C85F62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669783"/>
            <a:ext cx="10846357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3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8346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#9: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2kW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9220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0903-EEB9-F5C5-E040-2E897A04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6686-E219-10FE-0C53-6BAC7625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8A663-4392-9EBE-022A-59A2306D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45987"/>
            <a:ext cx="10713001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5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53C4-ECA2-C801-A3BF-0D5F637C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4D68-EDC3-4332-285D-41725FC2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1BE0F-CD24-97B6-E670-C1A0C3A9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749162"/>
            <a:ext cx="10325631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6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4065-3FAC-EDC2-83EB-EDA3437F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9901-64D5-DCCE-9FF1-50B02DE9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C832A-70E0-F4F9-43E9-A749F9C7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717410"/>
            <a:ext cx="10554242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83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069C-01D4-F4FB-DE30-7E931649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46E1-B759-3FE9-E1B5-83FB18C8A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2B9C5-A067-0150-511E-1C92EFF9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669783"/>
            <a:ext cx="10655848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2142-AEFE-0A03-FDAA-A57BE296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159-F597-FBB5-FFCE-D7933C50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6E9B4-B73F-A3A9-08DB-E8525B04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" y="650732"/>
            <a:ext cx="11106721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07429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#10: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0.5kW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552905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7E51-9995-9AF3-51A0-850C54A3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24ED-3C5C-0C4B-2563-5B8E3E0AD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74329-B0D6-EB28-DCB6-32154B9F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60257"/>
            <a:ext cx="10522491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40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CDD0-E1C3-589B-918E-E0B47D8B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1A98-7DEC-A9D1-C33E-7CCD898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0FCEA-61A2-7340-08A4-6821A197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676133"/>
            <a:ext cx="10478038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17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D2E0-6DD1-FCA5-5582-EB5BA3B2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72E5F-AFE5-A0E7-5998-3DF27371B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1581E-2AC6-7B14-F2D1-174DBDB8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3" y="657082"/>
            <a:ext cx="10389134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5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6790-8A40-637C-6698-073B5DDA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9779-D5DB-A0CF-D4A7-CEC03502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B065-459C-4C8D-3F6B-FF5A6EFB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4" y="657082"/>
            <a:ext cx="10719351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0EB0-3867-B158-802F-513C7871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9CE2-1F65-F50E-44CA-7339439D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B0932-A656-F4E9-DC65-2327F3F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761863"/>
            <a:ext cx="11005116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6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38467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20ps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4037886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3CE1-64BD-EDAA-B156-15811F54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6F-16AA-5991-988B-B9090BA9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CC9DB-EE82-385D-07F7-CF1F5FDB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41206"/>
            <a:ext cx="10598695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6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0198-0FB0-1628-1D03-D673100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F818-3FF4-9215-EDBE-7FEF174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A1400-640A-E206-E7BF-90F5AE54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3" y="685659"/>
            <a:ext cx="10363733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8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FCD7-442B-080B-2410-A67B23B6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DCA5-424F-EF00-6F09-09C40ED4E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2B377-4F8D-FD6B-9A61-EB58AB78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" y="660257"/>
            <a:ext cx="10814606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7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1E5A-BE99-4A22-7A32-E4129CB4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DAF8-54E9-50E1-8ED9-196F9D74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A080F-46EA-0E21-701D-019ED6D6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74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 of pulse in P(</a:t>
            </a:r>
            <a:r>
              <a:rPr lang="en-GB" dirty="0" err="1"/>
              <a:t>z,t</a:t>
            </a:r>
            <a:r>
              <a:rPr lang="en-GB" dirty="0"/>
              <a:t>), and therefore P(</a:t>
            </a:r>
            <a:r>
              <a:rPr lang="en-GB" dirty="0" err="1"/>
              <a:t>z,omega</a:t>
            </a:r>
            <a:r>
              <a:rPr lang="en-GB" dirty="0"/>
              <a:t>), less noticeable</a:t>
            </a:r>
          </a:p>
          <a:p>
            <a:r>
              <a:rPr lang="en-GB" dirty="0"/>
              <a:t>Pulse in final integral plot no longer at weird angle compared to shadow</a:t>
            </a:r>
          </a:p>
        </p:txBody>
      </p:sp>
    </p:spTree>
    <p:extLst>
      <p:ext uri="{BB962C8B-B14F-4D97-AF65-F5344CB8AC3E}">
        <p14:creationId xmlns:p14="http://schemas.microsoft.com/office/powerpoint/2010/main" val="4106279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5ps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737883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8317-3CF0-A26B-931F-A73AB880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69C1-38E7-DBF8-55B0-F291EED4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39C3B-814C-58EF-BA38-BF335623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73" y="663433"/>
            <a:ext cx="10782854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90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66AF-52EB-F658-9C51-11B8D3DC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14A2-27AD-29E6-FD84-870F8F17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7EA5A-2D5E-559A-ADAE-5181E3DB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7" y="720586"/>
            <a:ext cx="10433586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U0 = Complex</a:t>
            </a:r>
          </a:p>
        </p:txBody>
      </p:sp>
    </p:spTree>
    <p:extLst>
      <p:ext uri="{BB962C8B-B14F-4D97-AF65-F5344CB8AC3E}">
        <p14:creationId xmlns:p14="http://schemas.microsoft.com/office/powerpoint/2010/main" val="2884814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F710-9C11-A543-532E-4F160DE7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B8A6-13D2-6DDA-218E-2981C4CA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4FE8F-C487-2C4E-0218-57FF0312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9" y="679308"/>
            <a:ext cx="10922561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54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29D1-2576-491C-7842-E89252B2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6AB4-CD24-0ACC-C716-56CCAAA3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8542A-EBB7-7867-2953-BA5A3ADC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638031"/>
            <a:ext cx="11005116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9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Splitting of pulse in P(</a:t>
            </a:r>
            <a:r>
              <a:rPr lang="en-GB" dirty="0" err="1"/>
              <a:t>z,t</a:t>
            </a:r>
            <a:r>
              <a:rPr lang="en-GB" dirty="0"/>
              <a:t>) and P(</a:t>
            </a:r>
            <a:r>
              <a:rPr lang="en-GB" dirty="0" err="1"/>
              <a:t>z,omega</a:t>
            </a:r>
            <a:r>
              <a:rPr lang="en-GB" dirty="0"/>
              <a:t>) more noticeable</a:t>
            </a:r>
          </a:p>
        </p:txBody>
      </p:sp>
    </p:spTree>
    <p:extLst>
      <p:ext uri="{BB962C8B-B14F-4D97-AF65-F5344CB8AC3E}">
        <p14:creationId xmlns:p14="http://schemas.microsoft.com/office/powerpoint/2010/main" val="1621492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160ps, </a:t>
            </a:r>
            <a:r>
              <a:rPr lang="en-GB" dirty="0" err="1"/>
              <a:t>Zmax</a:t>
            </a:r>
            <a:r>
              <a:rPr lang="en-GB" dirty="0"/>
              <a:t> halved to compensate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83718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0BD6-C07E-640C-C425-4250EA7B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790D-9E31-B4DD-A7FE-BDD6BBF0D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F2165-3B6B-BCC5-111E-FAF5598D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05" y="676133"/>
            <a:ext cx="10484389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0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25E6-C57E-BD1B-D66A-3177FAA4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E1FD-55EA-B50B-AAA1-E8993DC8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39F3B-8D92-77F5-D39E-285BB4BD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26" y="663433"/>
            <a:ext cx="10643147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15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3741-669C-38D5-D75D-8E454995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B6EB7-3CFD-E9BD-7410-84F014D2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337B0-F13C-F852-5D36-75FDA01C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1" y="641206"/>
            <a:ext cx="11043218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69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E755-F1AE-9C6F-3916-EEC4DA02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C67-1B10-442C-EAC5-5B200BB2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4B3C8-EE8F-B26F-30D3-097309AF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653907"/>
            <a:ext cx="10859058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2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40ps,</a:t>
            </a:r>
            <a:r>
              <a:rPr lang="en-GB" dirty="0"/>
              <a:t> </a:t>
            </a:r>
            <a:r>
              <a:rPr lang="en-GB" dirty="0" err="1"/>
              <a:t>Zmax</a:t>
            </a:r>
            <a:r>
              <a:rPr lang="en-GB" dirty="0"/>
              <a:t> doubled to compensate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43917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5AC2-1E9F-C763-4F06-CC6D21D5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F156-84F8-E5C2-BB92-50729A80C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192F1-B058-9EB8-B3ED-0D442492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625331"/>
            <a:ext cx="10401835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D29A-C52C-99F5-F054-33832126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5956-E1D4-1451-564A-62F961AEC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EF8D-6E39-9B23-2CF7-E405E61F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01" y="669783"/>
            <a:ext cx="10662198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4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7926-BB67-4F8A-F672-5CD53F5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82C9-8D4E-A7F6-5651-E30B4C4FB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25BC6-D924-FBA0-9B76-A3673EED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83" y="704710"/>
            <a:ext cx="10376433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78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41D3-BE30-7084-AF1B-86632E08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0782-FBB4-4892-E7F1-3174C4D5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968A0-729D-1693-01E5-6142BB19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0" y="666608"/>
            <a:ext cx="10687599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7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D66C-8F6F-091F-C7D3-9C75AC7C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83EF-A88D-AAC5-D573-5B646775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DAED3-4B35-2C96-C13B-5ECBDB65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2" y="707885"/>
            <a:ext cx="11017816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82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>
                <a:highlight>
                  <a:srgbClr val="00FF00"/>
                </a:highlight>
              </a:rPr>
              <a:t>N=1024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1719126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DC51-1976-AF73-F580-1C3C5BE6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9CB2-8594-4E35-4742-17666F270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2ABE8-1160-15A7-69B2-D5F38E8A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679308"/>
            <a:ext cx="10478038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42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1DFE-98CC-EA11-2CE9-AEDF2F12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5230-FE7F-FC1D-B385-E8353C6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E7BD9-F62D-73B8-B0DF-079417EB0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82" y="698359"/>
            <a:ext cx="10427236" cy="5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66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67C8-3EB3-589E-EDD4-1B819A7E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3BC97-002C-15B5-64D7-18EC9F393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C5B6B-32EA-8EF0-104E-18A2F413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650732"/>
            <a:ext cx="10992415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91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E00F-F254-8411-5C36-6EA4B1DA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2ADD-502B-2F65-D79F-DC9D5673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C3763-67F7-1279-B222-50797AC1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653907"/>
            <a:ext cx="11030517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12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40ps,</a:t>
            </a:r>
            <a:r>
              <a:rPr lang="en-GB" dirty="0"/>
              <a:t> </a:t>
            </a:r>
            <a:r>
              <a:rPr lang="en-GB" dirty="0" err="1"/>
              <a:t>Zmax</a:t>
            </a:r>
            <a:r>
              <a:rPr lang="en-GB" dirty="0"/>
              <a:t> doubled to compensate</a:t>
            </a:r>
          </a:p>
          <a:p>
            <a:r>
              <a:rPr lang="en-GB" dirty="0">
                <a:highlight>
                  <a:srgbClr val="00FF00"/>
                </a:highlight>
              </a:rPr>
              <a:t>N=1024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388851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704-B705-07E2-5A06-994AD09D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9DBF3-06B6-ABE7-0A7B-25204BBC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2031E-C0C0-1B06-8D41-6E8D2637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7" y="723761"/>
            <a:ext cx="10605045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6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9080-99A8-82AB-F826-89800A18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289B-BDBF-0090-57E2-7B369E85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C78D6-659E-39CB-0EAA-E747C79C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9" y="634856"/>
            <a:ext cx="10935262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124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2AA4-2598-D7CB-EC25-C6A82F37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D821-280A-968B-A7DB-09B8DC38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3356E-F74B-D6F8-411A-32CC59F8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3" y="644382"/>
            <a:ext cx="10363733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36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B9D4-7732-8E7B-AD42-F8335943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D0CBD-8711-83F9-BDC1-0B5F9EE7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0870D-35AE-52E5-B79E-D5B2A0BD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2" y="634856"/>
            <a:ext cx="10808255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79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5483-7518-7AFA-1D9D-C1B968CD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E2DF-EAF1-D5E1-824A-49AEC753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877D8-9C65-EED3-A704-509EAEE2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3" y="606280"/>
            <a:ext cx="10967014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85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Parameters#17: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80ps, 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Beta_f2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Beta_s2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Beta_p2 = 0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83649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9249-E280-F87D-D599-6CCE20C4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8471-0454-76E3-778B-A08DFFCB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E3DCE-9016-E7F1-EABB-FF6E860E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6" y="660257"/>
            <a:ext cx="10446287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51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FE65-DFDF-4957-257A-CCC3D07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9A63E-C77A-3AB1-63E5-42AC10583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DCF6C-6E44-EC0B-241E-39966A46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0" y="660257"/>
            <a:ext cx="10700300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721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0A57-07FA-DB5B-686B-36CA371F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CB15-CC6F-AB17-250C-CA223A6C4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D13B-F564-F8AF-AFD8-4C32ECCC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5" y="714235"/>
            <a:ext cx="10693950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14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989C-6D4E-CB87-5A5C-6CF27738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3D8A-FB65-EC3D-92E6-50236D81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D51CB-96CC-3F25-350C-52C7CDD3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9" y="625331"/>
            <a:ext cx="10909861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84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Beta_f1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r>
              <a:rPr lang="en-GB" dirty="0">
                <a:highlight>
                  <a:srgbClr val="00FF00"/>
                </a:highlight>
              </a:rPr>
              <a:t>Beta_s1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928785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EF71-8CFB-D1BF-B54E-F64816D5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05DF-F38F-A57D-2E88-04E268ADD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83B8F-1784-0734-D7B1-9B9436C8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80" y="672958"/>
            <a:ext cx="10503440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3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2136</Words>
  <Application>Microsoft Macintosh PowerPoint</Application>
  <PresentationFormat>Widescreen</PresentationFormat>
  <Paragraphs>392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6" baseType="lpstr">
      <vt:lpstr>Aptos</vt:lpstr>
      <vt:lpstr>Aptos Display</vt:lpstr>
      <vt:lpstr>Arial</vt:lpstr>
      <vt:lpstr>Menlo</vt:lpstr>
      <vt:lpstr>Office Theme</vt:lpstr>
      <vt:lpstr>PowerPoint Presentation</vt:lpstr>
      <vt:lpstr>Parameters #1:</vt:lpstr>
      <vt:lpstr>PowerPoint Presentation</vt:lpstr>
      <vt:lpstr>PowerPoint Presentation</vt:lpstr>
      <vt:lpstr>PowerPoint Presentation</vt:lpstr>
      <vt:lpstr>PowerPoint Presentation</vt:lpstr>
      <vt:lpstr>Parameters #2: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#3: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#4: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#5: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#6: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#7: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#8: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#9: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#10: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#11: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#12: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#13:</vt:lpstr>
      <vt:lpstr>PowerPoint Presentation</vt:lpstr>
      <vt:lpstr>PowerPoint Presentation</vt:lpstr>
      <vt:lpstr>PowerPoint Presentation</vt:lpstr>
      <vt:lpstr>PowerPoint Presentation</vt:lpstr>
      <vt:lpstr>Parameters #14:</vt:lpstr>
      <vt:lpstr>PowerPoint Presentation</vt:lpstr>
      <vt:lpstr>PowerPoint Presentation</vt:lpstr>
      <vt:lpstr>PowerPoint Presentation</vt:lpstr>
      <vt:lpstr>PowerPoint Presentation</vt:lpstr>
      <vt:lpstr>Parameters #15:</vt:lpstr>
      <vt:lpstr>PowerPoint Presentation</vt:lpstr>
      <vt:lpstr>PowerPoint Presentation</vt:lpstr>
      <vt:lpstr>PowerPoint Presentation</vt:lpstr>
      <vt:lpstr>PowerPoint Presentation</vt:lpstr>
      <vt:lpstr>Parameters #16:</vt:lpstr>
      <vt:lpstr>PowerPoint Presentation</vt:lpstr>
      <vt:lpstr>PowerPoint Presentation</vt:lpstr>
      <vt:lpstr>PowerPoint Presentation</vt:lpstr>
      <vt:lpstr>PowerPoint Presentation</vt:lpstr>
      <vt:lpstr>Parameters#17:</vt:lpstr>
      <vt:lpstr>PowerPoint Presentation</vt:lpstr>
      <vt:lpstr>PowerPoint Presentation</vt:lpstr>
      <vt:lpstr>PowerPoint Presentation</vt:lpstr>
      <vt:lpstr>PowerPoint Presentation</vt:lpstr>
      <vt:lpstr>Parameters #18:</vt:lpstr>
      <vt:lpstr>PowerPoint Presentation</vt:lpstr>
      <vt:lpstr>PowerPoint Presentation</vt:lpstr>
      <vt:lpstr>PowerPoint Presentation</vt:lpstr>
      <vt:lpstr>PowerPoint Presentation</vt:lpstr>
      <vt:lpstr>Parameters #19:</vt:lpstr>
      <vt:lpstr>PowerPoint Presentation</vt:lpstr>
      <vt:lpstr>PowerPoint Presentation</vt:lpstr>
      <vt:lpstr>PowerPoint Presentation</vt:lpstr>
      <vt:lpstr>PowerPoint Presentation</vt:lpstr>
      <vt:lpstr>Parameters 20</vt:lpstr>
      <vt:lpstr>T = 320</vt:lpstr>
      <vt:lpstr>T = 1000</vt:lpstr>
      <vt:lpstr>T = 3200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Williams</dc:creator>
  <cp:lastModifiedBy>Maria Gragera Garces</cp:lastModifiedBy>
  <cp:revision>4</cp:revision>
  <dcterms:created xsi:type="dcterms:W3CDTF">2024-03-15T11:12:57Z</dcterms:created>
  <dcterms:modified xsi:type="dcterms:W3CDTF">2024-03-26T11:37:13Z</dcterms:modified>
</cp:coreProperties>
</file>